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0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9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A06E-BA01-4581-BE6D-63CB1BAF3369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0A81-87A9-42E9-AA97-59B5D026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04800"/>
            <a:ext cx="4419600" cy="4375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8995" b="2479"/>
          <a:stretch/>
        </p:blipFill>
        <p:spPr bwMode="auto">
          <a:xfrm>
            <a:off x="2362200" y="304802"/>
            <a:ext cx="381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373381"/>
            <a:ext cx="432854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1250" y="373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6371" y="5200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771948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Figure 1. </a:t>
            </a:r>
            <a:r>
              <a:rPr lang="en-US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I-iodo-DPA-713 SPECT-CT in all pairs of cerulein and saline-treated mice.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mouse was injected with  ̴ 37 MBq (1 mCi) of radiotracer followed by a 24-h uptake period before imaging. Coregistered SPECT and CT images show radiotracer uptake in inflamed cerulein-treated pancreas (arrows) but not in pancreas of vehicle-treated mouse. Scale bar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is 0 to 15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SUV.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264385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ournal of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uclear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edicine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• Vol. 58 • No. X • Xxxxxx 2017	Foss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135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25539" cy="3380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139" y="3185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4117" y="318541"/>
            <a:ext cx="237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vivo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DPA-IRDye800CW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2139" y="318541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-TSPO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139" y="2014924"/>
            <a:ext cx="13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-CD68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117" y="201522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Hoechst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1269" y="2015221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Hoechst + TSPO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3999" y="3773159"/>
            <a:ext cx="6225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Figure 2.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vivo near IR fluorescence microscopy of DPA-713-IRDye800CW in saline-treated sections of pancreas.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pancreas of the saline-treated mouse in Fig. 3 was removed and cryosectioned to 20-µm thickness and then subsequently probed with anti-CD68 and anti-TSPO antibodies along with Hoechst 33342 to delineate DPA-713-IRDye800CW uptake within infiltrating macrophages. “All” indicates that all channels are displayed. The saline-treated pancreas has nearly no DPA-713-Irdye800CW uptake and few CD68-positive phagocytic cells although displaying characteristically abundant TSPO expression in this neuroendocrine tissue. Scale bar = 50 µm.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324600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ournal of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uclear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edicine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• Vol. 58 • No. X • Xxxxxx 2017	Foss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408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28600"/>
            <a:ext cx="4168140" cy="426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9682" b="2151"/>
          <a:stretch/>
        </p:blipFill>
        <p:spPr bwMode="auto">
          <a:xfrm>
            <a:off x="2644139" y="304801"/>
            <a:ext cx="36576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79" y="304800"/>
            <a:ext cx="327661" cy="411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1740" y="3048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0162" y="52929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4546936"/>
            <a:ext cx="46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Figure 3. </a:t>
            </a:r>
            <a:r>
              <a:rPr lang="en-US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F-FDG PET/CT of all pairs of cerulein- and saline-treated mice.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mouse was kept fasting or 4 h before injection with 9.25 MBq (250 µCi) of radiotracer followed by a 45-min isoflurane-sedated uptake period before imaging. Coregistered PET and CT images show radiotracer uptake in inflamed cerulein-treated pancreas (solid arrows), with reduced background pancreas uptake seen in vehicle-treated mouse (dotted arrows). Scale bar is 0 to 1.2 SUV.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298912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ournal of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uclear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1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edicine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• Vol. 58 • No. X • Xxxxxx 2017	Foss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967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e3964a83-9ffb-4af1-9b71-e1298cd035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947B537594E4ABA900394D7B82973" ma:contentTypeVersion="5" ma:contentTypeDescription="Create a new document." ma:contentTypeScope="" ma:versionID="00e85f81356bf5e5b8fe9f70ff3f7aaa">
  <xsd:schema xmlns:xsd="http://www.w3.org/2001/XMLSchema" xmlns:xs="http://www.w3.org/2001/XMLSchema" xmlns:p="http://schemas.microsoft.com/office/2006/metadata/properties" xmlns:ns2="ccb9ae7d-2c4f-4fc4-959a-06ca68275489" xmlns:ns3="e3964a83-9ffb-4af1-9b71-e1298cd03598" targetNamespace="http://schemas.microsoft.com/office/2006/metadata/properties" ma:root="true" ma:fieldsID="d7e577bbedbd9f8a8beb2c1565a98762" ns2:_="" ns3:_="">
    <xsd:import namespace="ccb9ae7d-2c4f-4fc4-959a-06ca68275489"/>
    <xsd:import namespace="e3964a83-9ffb-4af1-9b71-e1298cd035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ate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9ae7d-2c4f-4fc4-959a-06ca682754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a83-9ffb-4af1-9b71-e1298cd03598" elementFormDefault="qualified">
    <xsd:import namespace="http://schemas.microsoft.com/office/2006/documentManagement/types"/>
    <xsd:import namespace="http://schemas.microsoft.com/office/infopath/2007/PartnerControls"/>
    <xsd:element name="Date" ma:index="10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26F68-1D22-43FA-B302-26D09780939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cb9ae7d-2c4f-4fc4-959a-06ca68275489"/>
    <ds:schemaRef ds:uri="e3964a83-9ffb-4af1-9b71-e1298cd0359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4D81D9-AA55-4105-B627-E556B91A38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1513D4-39F9-4D1E-B29D-83DCFE029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9ae7d-2c4f-4fc4-959a-06ca68275489"/>
    <ds:schemaRef ds:uri="e3964a83-9ffb-4af1-9b71-e1298cd035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312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Foss</dc:creator>
  <cp:lastModifiedBy>Nath, Susan</cp:lastModifiedBy>
  <cp:revision>71</cp:revision>
  <dcterms:created xsi:type="dcterms:W3CDTF">2014-11-28T20:54:56Z</dcterms:created>
  <dcterms:modified xsi:type="dcterms:W3CDTF">2017-06-13T11:50:48Z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0x0101004B6947B537594E4ABA900394D7B82973</vt:lpwstr>
  </property>
</Properties>
</file>